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28" r:id="rId4"/>
    <p:sldId id="263" r:id="rId5"/>
    <p:sldId id="689" r:id="rId6"/>
    <p:sldId id="691" r:id="rId7"/>
    <p:sldId id="864" r:id="rId8"/>
    <p:sldId id="865" r:id="rId9"/>
    <p:sldId id="866" r:id="rId10"/>
    <p:sldId id="867" r:id="rId11"/>
    <p:sldId id="868" r:id="rId12"/>
    <p:sldId id="869" r:id="rId13"/>
    <p:sldId id="717" r:id="rId14"/>
    <p:sldId id="829" r:id="rId15"/>
    <p:sldId id="870" r:id="rId16"/>
    <p:sldId id="871" r:id="rId17"/>
    <p:sldId id="872" r:id="rId18"/>
    <p:sldId id="718" r:id="rId19"/>
    <p:sldId id="700" r:id="rId20"/>
    <p:sldId id="897" r:id="rId21"/>
    <p:sldId id="898" r:id="rId22"/>
    <p:sldId id="719" r:id="rId23"/>
    <p:sldId id="701" r:id="rId24"/>
    <p:sldId id="899" r:id="rId25"/>
    <p:sldId id="900" r:id="rId26"/>
    <p:sldId id="902" r:id="rId27"/>
    <p:sldId id="903" r:id="rId28"/>
    <p:sldId id="904" r:id="rId29"/>
    <p:sldId id="905" r:id="rId30"/>
    <p:sldId id="906" r:id="rId31"/>
    <p:sldId id="907" r:id="rId3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>
          <p15:clr>
            <a:srgbClr val="A4A3A4"/>
          </p15:clr>
        </p15:guide>
        <p15:guide id="2" pos="3840">
          <p15:clr>
            <a:srgbClr val="A4A3A4"/>
          </p15:clr>
        </p15:guide>
        <p15:guide id="3" pos="7274">
          <p15:clr>
            <a:srgbClr val="A4A3A4"/>
          </p15:clr>
        </p15:guide>
        <p15:guide id="4" pos="3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94660"/>
  </p:normalViewPr>
  <p:slideViewPr>
    <p:cSldViewPr>
      <p:cViewPr varScale="1">
        <p:scale>
          <a:sx n="64" d="100"/>
          <a:sy n="64" d="100"/>
        </p:scale>
        <p:origin x="786" y="66"/>
      </p:cViewPr>
      <p:guideLst>
        <p:guide orient="horz" pos="2138"/>
        <p:guide pos="3840"/>
        <p:guide pos="7274"/>
        <p:guide pos="36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5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34946" y="383691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277360" y="6165691"/>
            <a:ext cx="357553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爱前端 专注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培训 匠心品质 口碑教育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03269" y="3885336"/>
            <a:ext cx="6304668" cy="4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935">
                <a:solidFill>
                  <a:schemeClr val="bg1"/>
                </a:solidFill>
                <a:latin typeface="Swis721 Lt BT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讲师姓名</a:t>
            </a:r>
            <a:endParaRPr lang="zh-CN" sz="2935" dirty="0">
              <a:solidFill>
                <a:schemeClr val="bg1"/>
              </a:solidFill>
              <a:latin typeface="Swis721 Lt BT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14935" y="1156345"/>
            <a:ext cx="12192000" cy="162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《jQuery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Ajax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实战教程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r>
              <a:rPr 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章 节点关系</a:t>
            </a:r>
          </a:p>
        </p:txBody>
      </p:sp>
      <p:sp>
        <p:nvSpPr>
          <p:cNvPr id="26" name="五边形 25"/>
          <p:cNvSpPr/>
          <p:nvPr/>
        </p:nvSpPr>
        <p:spPr>
          <a:xfrm flipH="1">
            <a:off x="10931750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-9525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3782524" y="5053297"/>
            <a:ext cx="4626952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" y="121920"/>
            <a:ext cx="213360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94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94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94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44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44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44"/>
                            </p:stCondLst>
                            <p:childTnLst>
                              <p:par>
                                <p:cTn id="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 bldLvl="0" animBg="1"/>
      <p:bldP spid="27" grpId="0" bldLvl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7.2 子节点和后代查找 -  children()方法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0076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也可以使用“:eq(0)”和“:eq(-1)”当做筛选条件：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82295" y="4030980"/>
            <a:ext cx="89566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两段代码是等价的，程序运行效果如图所示。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985" y="1851025"/>
            <a:ext cx="7372985" cy="1682115"/>
          </a:xfrm>
          <a:prstGeom prst="rect">
            <a:avLst/>
          </a:prstGeom>
        </p:spPr>
      </p:pic>
      <p:pic>
        <p:nvPicPr>
          <p:cNvPr id="18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860" y="4547235"/>
            <a:ext cx="4224655" cy="2112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7.2 子节点和后代查找 -  find()方法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0076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通过案例来演示find()函数的用法。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57530" y="3898900"/>
            <a:ext cx="89566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引入jQuery并书写程序：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40" y="1653540"/>
            <a:ext cx="5035550" cy="1989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885" y="4960620"/>
            <a:ext cx="7832090" cy="124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7.2 子节点和后代查找 -  find()方法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26492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页面效果如图所示。</a:t>
            </a:r>
          </a:p>
        </p:txBody>
      </p:sp>
      <p:pic>
        <p:nvPicPr>
          <p:cNvPr id="20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2454275"/>
            <a:ext cx="6786880" cy="339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2788285"/>
            <a:ext cx="776859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7.3 父节点和祖先查找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7</a:t>
            </a:r>
            <a:r>
              <a:rPr sz="2800" cap="none">
                <a:solidFill>
                  <a:schemeClr val="tx1"/>
                </a:solidFill>
                <a:uFillTx/>
              </a:rPr>
              <a:t>.3 父节点和祖先查找 </a:t>
            </a:r>
            <a:r>
              <a:rPr lang="en-US" sz="2800" cap="none">
                <a:solidFill>
                  <a:schemeClr val="tx1"/>
                </a:solidFill>
                <a:uFillTx/>
              </a:rPr>
              <a:t>- parent()方法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80200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通过案例来演示parent()函数的用法。创建这样的HTML结构：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15" y="1426845"/>
            <a:ext cx="4586605" cy="227711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562610" y="409638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书写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代码如下：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80" y="4770120"/>
            <a:ext cx="8296910" cy="1701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7</a:t>
            </a:r>
            <a:r>
              <a:rPr sz="2800" cap="none">
                <a:solidFill>
                  <a:schemeClr val="tx1"/>
                </a:solidFill>
                <a:uFillTx/>
              </a:rPr>
              <a:t>.3 父节点和祖先查找 </a:t>
            </a:r>
            <a:r>
              <a:rPr lang="en-US" sz="2800" cap="none">
                <a:solidFill>
                  <a:schemeClr val="tx1"/>
                </a:solidFill>
                <a:uFillTx/>
              </a:rPr>
              <a:t>- parent()方法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80200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程序运行效果如图所示。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496570" y="5315585"/>
            <a:ext cx="11384280" cy="891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parent()函数可以传入一个选择器参数，表示对父节点进行筛选。过由于任何节点的父元素肯定只有一个，所以一般没有筛选父节点的必要。</a:t>
            </a:r>
          </a:p>
        </p:txBody>
      </p:sp>
      <p:pic>
        <p:nvPicPr>
          <p:cNvPr id="35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70" y="1466215"/>
            <a:ext cx="4493895" cy="373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7</a:t>
            </a:r>
            <a:r>
              <a:rPr sz="2800" cap="none">
                <a:solidFill>
                  <a:schemeClr val="tx1"/>
                </a:solidFill>
                <a:uFillTx/>
              </a:rPr>
              <a:t>.3 父节点和祖先查找 </a:t>
            </a:r>
            <a:r>
              <a:rPr lang="en-US" sz="2800" cap="none">
                <a:solidFill>
                  <a:schemeClr val="tx1"/>
                </a:solidFill>
                <a:uFillTx/>
              </a:rPr>
              <a:t>-parents()方法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80200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编写案例演示parents()方法的用法。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82295" y="2991485"/>
            <a:ext cx="11384280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jQuery代码如下：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1118870"/>
            <a:ext cx="5878195" cy="1975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225" y="3340100"/>
            <a:ext cx="6609715" cy="773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2295" y="4281805"/>
            <a:ext cx="403098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程序运行后，通过审查元素面板可以看出两个携带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spec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类名的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div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的背景颜色都已经变为了红色，如图所示。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37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825" y="4385945"/>
            <a:ext cx="5618480" cy="216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7</a:t>
            </a:r>
            <a:r>
              <a:rPr sz="2800" cap="none">
                <a:solidFill>
                  <a:schemeClr val="tx1"/>
                </a:solidFill>
                <a:uFillTx/>
              </a:rPr>
              <a:t>.3 父节点和祖先查找 </a:t>
            </a:r>
            <a:r>
              <a:rPr lang="en-US" sz="2800" cap="none">
                <a:solidFill>
                  <a:schemeClr val="tx1"/>
                </a:solidFill>
                <a:uFillTx/>
              </a:rPr>
              <a:t>- closest()方法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80200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编写案例来演示closest()的用法。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488950" y="2921000"/>
            <a:ext cx="11384280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jQuery代码变为：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2295" y="4111625"/>
            <a:ext cx="40309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如图所示。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115" y="1118870"/>
            <a:ext cx="4599305" cy="2189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35" y="3479165"/>
            <a:ext cx="6812915" cy="565785"/>
          </a:xfrm>
          <a:prstGeom prst="rect">
            <a:avLst/>
          </a:prstGeom>
        </p:spPr>
      </p:pic>
      <p:pic>
        <p:nvPicPr>
          <p:cNvPr id="38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895" y="4434840"/>
            <a:ext cx="5853430" cy="221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2340" y="300228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7.4 兄弟节点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7.4 兄弟节点 - siblings()方法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1109345"/>
            <a:ext cx="634301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siblings()方法返回调用者的同级别的所有兄弟节点。</a:t>
            </a:r>
          </a:p>
          <a:p>
            <a:pPr marL="0" indent="0"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编写案例演示siblings()方法的使用。HTML结构如：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115" y="956310"/>
            <a:ext cx="4540250" cy="179959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95960" y="322961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引入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并书写以下代码：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555" y="3148330"/>
            <a:ext cx="6581140" cy="761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2295" y="4394835"/>
            <a:ext cx="627761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程序运行结果如图所示。兄弟节点不包括元素本身。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42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270" y="4116388"/>
            <a:ext cx="4333240" cy="18281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8780" y="6151880"/>
            <a:ext cx="113950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中的所有节点方法都只会返回元素节点（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nodeType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为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3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），而不会返回文本节点和注释节点。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37"/>
          <p:cNvSpPr/>
          <p:nvPr/>
        </p:nvSpPr>
        <p:spPr>
          <a:xfrm flipH="1">
            <a:off x="3526829" y="3454716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7" name="五边形 37"/>
          <p:cNvSpPr/>
          <p:nvPr/>
        </p:nvSpPr>
        <p:spPr>
          <a:xfrm flipH="1">
            <a:off x="3526829" y="2710496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0" name="五边形 37"/>
          <p:cNvSpPr/>
          <p:nvPr/>
        </p:nvSpPr>
        <p:spPr>
          <a:xfrm flipH="1">
            <a:off x="3526829" y="1966276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1" name="五边形 37"/>
          <p:cNvSpPr/>
          <p:nvPr/>
        </p:nvSpPr>
        <p:spPr>
          <a:xfrm flipH="1">
            <a:off x="3526829" y="1222056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grpSp>
        <p:nvGrpSpPr>
          <p:cNvPr id="8" name="组合 7"/>
          <p:cNvGrpSpPr/>
          <p:nvPr/>
        </p:nvGrpSpPr>
        <p:grpSpPr>
          <a:xfrm>
            <a:off x="0" y="2787650"/>
            <a:ext cx="3375660" cy="1264285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6893" y="2413307"/>
              <a:ext cx="1983832" cy="2806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27057" y="2221239"/>
              <a:ext cx="650659" cy="38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65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3801784" y="1347786"/>
            <a:ext cx="295465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7.1 引言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60985" cy="67621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28905"/>
            <a:ext cx="2326640" cy="602615"/>
          </a:xfrm>
          <a:prstGeom prst="rect">
            <a:avLst/>
          </a:prstGeom>
        </p:spPr>
      </p:pic>
      <p:sp>
        <p:nvSpPr>
          <p:cNvPr id="58" name="文本框 9"/>
          <p:cNvSpPr txBox="1"/>
          <p:nvPr/>
        </p:nvSpPr>
        <p:spPr>
          <a:xfrm>
            <a:off x="3801784" y="2092006"/>
            <a:ext cx="384619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7.2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子节点和后代查找</a:t>
            </a:r>
          </a:p>
        </p:txBody>
      </p:sp>
      <p:sp>
        <p:nvSpPr>
          <p:cNvPr id="60" name="文本框 9"/>
          <p:cNvSpPr txBox="1"/>
          <p:nvPr/>
        </p:nvSpPr>
        <p:spPr>
          <a:xfrm>
            <a:off x="3801784" y="2836226"/>
            <a:ext cx="387413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.3 父节点和祖先查找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3768129" y="3580446"/>
            <a:ext cx="384683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7.4 兄弟节点 </a:t>
            </a:r>
          </a:p>
        </p:txBody>
      </p:sp>
      <p:sp>
        <p:nvSpPr>
          <p:cNvPr id="67" name="五边形 37"/>
          <p:cNvSpPr/>
          <p:nvPr/>
        </p:nvSpPr>
        <p:spPr>
          <a:xfrm flipH="1">
            <a:off x="3526829" y="4198936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5" name="文本框 9"/>
          <p:cNvSpPr txBox="1"/>
          <p:nvPr/>
        </p:nvSpPr>
        <p:spPr>
          <a:xfrm>
            <a:off x="3801784" y="4324666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7.5 实战案例：水平菜单</a:t>
            </a:r>
          </a:p>
        </p:txBody>
      </p:sp>
      <p:sp>
        <p:nvSpPr>
          <p:cNvPr id="3" name="五边形 37"/>
          <p:cNvSpPr/>
          <p:nvPr/>
        </p:nvSpPr>
        <p:spPr>
          <a:xfrm flipH="1">
            <a:off x="3526829" y="4943156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3" name="文本框 9"/>
          <p:cNvSpPr txBox="1"/>
          <p:nvPr/>
        </p:nvSpPr>
        <p:spPr>
          <a:xfrm>
            <a:off x="3801784" y="5068886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7.6 实战案例：折叠卡片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0" grpId="0" bldLvl="0" animBg="1"/>
      <p:bldP spid="11" grpId="0" bldLvl="0" animBg="1"/>
      <p:bldP spid="31" grpId="0"/>
      <p:bldP spid="58" grpId="0"/>
      <p:bldP spid="60" grpId="0"/>
      <p:bldP spid="62" grpId="0"/>
      <p:bldP spid="67" grpId="0" bldLvl="0" animBg="1"/>
      <p:bldP spid="15" grpId="0"/>
      <p:bldP spid="3" grpId="0" bldLvl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7.4 兄弟节点 - next()和prev()方法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6595" y="802005"/>
            <a:ext cx="1137539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prev()方法返回调用者的前一个兄弟节点，next()方法返回调用者的后一个兄弟节点。</a:t>
            </a:r>
            <a:r>
              <a:rPr lang="zh-CN" sz="2000">
                <a:latin typeface="Consolas" panose="020B0609020204030204" charset="0"/>
                <a:sym typeface="+mn-ea"/>
              </a:rPr>
              <a:t>HTML结构如下：</a:t>
            </a:r>
            <a:endParaRPr lang="zh-CN" sz="200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	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96595" y="299339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引入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并书写以下代码：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2295" y="4319270"/>
            <a:ext cx="114896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.spec盒子的前一个兄弟和后一个兄弟都已经被设置为了红色。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35" y="1306195"/>
            <a:ext cx="3850005" cy="1744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3543935"/>
            <a:ext cx="5886450" cy="608965"/>
          </a:xfrm>
          <a:prstGeom prst="rect">
            <a:avLst/>
          </a:prstGeom>
        </p:spPr>
      </p:pic>
      <p:pic>
        <p:nvPicPr>
          <p:cNvPr id="43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070" y="4779645"/>
            <a:ext cx="4314190" cy="1951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7.4 兄弟节点 - prevAll()和nextAll()方法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6595" y="802005"/>
            <a:ext cx="1137539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>
                <a:latin typeface="Consolas" panose="020B0609020204030204" charset="0"/>
              </a:rPr>
              <a:t>prevAll()方法返回调用者前面的所有兄弟节点，nextAll()方法返回调用者后面的所有兄弟节点。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96595" y="299339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引入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并书写以下代码：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2295" y="4319270"/>
            <a:ext cx="114896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程序运行结果为：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35" y="1306195"/>
            <a:ext cx="3850005" cy="1744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490" y="3453765"/>
            <a:ext cx="6132195" cy="569595"/>
          </a:xfrm>
          <a:prstGeom prst="rect">
            <a:avLst/>
          </a:prstGeom>
        </p:spPr>
      </p:pic>
      <p:pic>
        <p:nvPicPr>
          <p:cNvPr id="267" name="图片 2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20" y="4645660"/>
            <a:ext cx="4508500" cy="2018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150110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7.5 实战案例：水平菜单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t>7.5 实战案例：水平菜单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165860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HTML结构如下：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5" y="1923415"/>
            <a:ext cx="5365750" cy="3483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390" y="1621790"/>
            <a:ext cx="4724400" cy="408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t>7.5 实战案例：水平菜单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165860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引入jQuery并书写程序：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65" y="1601470"/>
            <a:ext cx="8372475" cy="416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t>7.5 实战案例：水平菜单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165860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程序运行效果如图所示。</a:t>
            </a:r>
          </a:p>
        </p:txBody>
      </p:sp>
      <p:pic>
        <p:nvPicPr>
          <p:cNvPr id="269" name="图片 2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80" y="2096770"/>
            <a:ext cx="10190480" cy="298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150110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7.6 实战案例：折叠卡片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t>7.6 实战案例：折叠卡片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165860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45" y="2022475"/>
            <a:ext cx="9154795" cy="300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t>7.6 实战案例：折叠卡片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165860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完成HTML的布局：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65" y="1657350"/>
            <a:ext cx="8065135" cy="5057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t>7.6 实战案例：折叠卡片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165860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完成HTML的布局：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1534795"/>
            <a:ext cx="7823200" cy="5174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7.1 引言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t>7.6 实战案例：折叠卡片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165860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完成CSS代码的书写：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870" y="1255395"/>
            <a:ext cx="4232275" cy="5179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410" y="1255395"/>
            <a:ext cx="4232910" cy="524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t>7.6 实战案例：折叠卡片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165860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引入jQuery并书写代码：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90" y="1717040"/>
            <a:ext cx="8364855" cy="4476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7.1 引言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43535" y="1758315"/>
            <a:ext cx="11504930" cy="31921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21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原生JavaScript DOM提供了一系列API表示HTML节点之间的关系，比如childNodes、firstChild、lastChild、nextSibling等。</a:t>
            </a:r>
          </a:p>
          <a:p>
            <a:pPr marL="0" indent="0">
              <a:lnSpc>
                <a:spcPct val="21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jQuery也提供了一系列相关API，这些API比原生JavaScript的API更全并且更加好用。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7.2 子节点和后代查找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7.2 子节点和后代查找 -  children()方法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0076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通过案例来学习children()方法。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82295" y="164338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创建HTML结构如下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2042160"/>
            <a:ext cx="3438525" cy="1609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4685" y="3855085"/>
            <a:ext cx="862393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书写必要的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CSS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代码让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p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标签可见，设置所有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p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标签的初始背景颜色为灰色。</a:t>
            </a:r>
            <a:endParaRPr lang="en-US" sz="20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lnSpc>
                <a:spcPct val="14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引入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库并书写如下代码：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195" y="5130800"/>
            <a:ext cx="7912100" cy="1207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7.2 子节点和后代查找 -  children()方法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0076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程序运行效果如图所示。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7530" y="4516120"/>
            <a:ext cx="1151636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需要注意的是，children()是方法而不是属性，jQuery中所有表示节点关系的API都是方法。children()方法返回由#box的所有子节点组成的jQuery对象，所以可以继续打点调用css()方法设置它们的背景颜色。</a:t>
            </a:r>
          </a:p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特别的，children()方法也可以传入一个选择器参数，表示寻找符合某选择器条件的子节点。</a:t>
            </a:r>
          </a:p>
        </p:txBody>
      </p:sp>
      <p:pic>
        <p:nvPicPr>
          <p:cNvPr id="16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15" y="1743075"/>
            <a:ext cx="4933950" cy="2466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7.2 子节点和后代查找 -  children()方法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0076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例如为其中两个p元素增加spec类名：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7530" y="3968115"/>
            <a:ext cx="1151636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将jQuery代码修改为：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5046980"/>
            <a:ext cx="8325485" cy="741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50" y="1691005"/>
            <a:ext cx="6589395" cy="214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7.2 子节点和后代查找 -  children()方法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0076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如图所示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8785" y="2872105"/>
            <a:ext cx="1151636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可以使用":not(.spec)"表示所有不携带spec类名的元素，如：</a:t>
            </a:r>
          </a:p>
        </p:txBody>
      </p:sp>
      <p:pic>
        <p:nvPicPr>
          <p:cNvPr id="15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10" y="1184910"/>
            <a:ext cx="3809365" cy="16871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3510280"/>
            <a:ext cx="6697980" cy="63690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582295" y="43046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程序运行效果如图所示。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17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865" y="5053330"/>
            <a:ext cx="3809365" cy="1687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Office PowerPoint</Application>
  <PresentationFormat>宽屏</PresentationFormat>
  <Paragraphs>122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Swis721 Lt BT</vt:lpstr>
      <vt:lpstr>宋体</vt:lpstr>
      <vt:lpstr>微软雅黑</vt:lpstr>
      <vt:lpstr>Agency FB</vt:lpstr>
      <vt:lpstr>Arial</vt:lpstr>
      <vt:lpstr>Calibri</vt:lpstr>
      <vt:lpstr>Consolas</vt:lpstr>
      <vt:lpstr>LilyUPC</vt:lpstr>
      <vt:lpstr>Times New Roman</vt:lpstr>
      <vt:lpstr>Office 主题​​</vt:lpstr>
      <vt:lpstr>PowerPoint 演示文稿</vt:lpstr>
      <vt:lpstr>PowerPoint 演示文稿</vt:lpstr>
      <vt:lpstr>PowerPoint 演示文稿</vt:lpstr>
      <vt:lpstr>7.1 引言</vt:lpstr>
      <vt:lpstr>PowerPoint 演示文稿</vt:lpstr>
      <vt:lpstr>7.2 子节点和后代查找 -  children()方法</vt:lpstr>
      <vt:lpstr>7.2 子节点和后代查找 -  children()方法</vt:lpstr>
      <vt:lpstr>7.2 子节点和后代查找 -  children()方法</vt:lpstr>
      <vt:lpstr>7.2 子节点和后代查找 -  children()方法</vt:lpstr>
      <vt:lpstr>7.2 子节点和后代查找 -  children()方法</vt:lpstr>
      <vt:lpstr>7.2 子节点和后代查找 -  find()方法</vt:lpstr>
      <vt:lpstr>7.2 子节点和后代查找 -  find()方法</vt:lpstr>
      <vt:lpstr>PowerPoint 演示文稿</vt:lpstr>
      <vt:lpstr>7.3 父节点和祖先查找 - parent()方法</vt:lpstr>
      <vt:lpstr>7.3 父节点和祖先查找 - parent()方法</vt:lpstr>
      <vt:lpstr>7.3 父节点和祖先查找 -parents()方法</vt:lpstr>
      <vt:lpstr>7.3 父节点和祖先查找 - closest()方法</vt:lpstr>
      <vt:lpstr>PowerPoint 演示文稿</vt:lpstr>
      <vt:lpstr>7.4 兄弟节点 - siblings()方法</vt:lpstr>
      <vt:lpstr>7.4 兄弟节点 - next()和prev()方法</vt:lpstr>
      <vt:lpstr>7.4 兄弟节点 - prevAll()和nextAll()方法</vt:lpstr>
      <vt:lpstr>PowerPoint 演示文稿</vt:lpstr>
      <vt:lpstr>7.5 实战案例：水平菜单</vt:lpstr>
      <vt:lpstr>7.5 实战案例：水平菜单</vt:lpstr>
      <vt:lpstr>7.5 实战案例：水平菜单</vt:lpstr>
      <vt:lpstr>PowerPoint 演示文稿</vt:lpstr>
      <vt:lpstr>7.6 实战案例：折叠卡片</vt:lpstr>
      <vt:lpstr>7.6 实战案例：折叠卡片</vt:lpstr>
      <vt:lpstr>7.6 实战案例：折叠卡片</vt:lpstr>
      <vt:lpstr>7.6 实战案例：折叠卡片</vt:lpstr>
      <vt:lpstr>7.6 实战案例：折叠卡片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Danny</cp:lastModifiedBy>
  <cp:revision>922</cp:revision>
  <dcterms:created xsi:type="dcterms:W3CDTF">2015-04-24T01:01:00Z</dcterms:created>
  <dcterms:modified xsi:type="dcterms:W3CDTF">2018-11-29T11:10:51Z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2052-11.1.0.8135</vt:lpwstr>
  </property>
</Properties>
</file>